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3" r:id="rId1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8" Type="http://schemas.openxmlformats.org/officeDocument/2006/relationships/slide" Target="slides/slide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3" name="Google Shape;429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68.xml"/></Relationships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24"/>
          <p:cNvSpPr txBox="1"/>
          <p:nvPr>
            <p:ph idx="1" type="body"/>
          </p:nvPr>
        </p:nvSpPr>
        <p:spPr>
          <a:xfrm>
            <a:off x="0" y="1749200"/>
            <a:ext cx="82296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CN" sz="9600">
                <a:latin typeface="Coming Soon"/>
                <a:ea typeface="Coming Soon"/>
                <a:cs typeface="Coming Soon"/>
                <a:sym typeface="Coming Soon"/>
              </a:rPr>
              <a:t>each	</a:t>
            </a:r>
            <a:endParaRPr sz="960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